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Chivo Medium"/>
      <p:regular r:id="rId18"/>
      <p:bold r:id="rId19"/>
      <p:italic r:id="rId20"/>
      <p:boldItalic r:id="rId21"/>
    </p:embeddedFont>
    <p:embeddedFont>
      <p:font typeface="Changa One"/>
      <p:regular r:id="rId22"/>
      <p:italic r:id="rId23"/>
    </p:embeddedFont>
    <p:embeddedFont>
      <p:font typeface="Chiv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hivoMedium-italic.fntdata"/><Relationship Id="rId22" Type="http://schemas.openxmlformats.org/officeDocument/2006/relationships/font" Target="fonts/ChangaOne-regular.fntdata"/><Relationship Id="rId21" Type="http://schemas.openxmlformats.org/officeDocument/2006/relationships/font" Target="fonts/ChivoMedium-boldItalic.fntdata"/><Relationship Id="rId24" Type="http://schemas.openxmlformats.org/officeDocument/2006/relationships/font" Target="fonts/Chivo-regular.fntdata"/><Relationship Id="rId23" Type="http://schemas.openxmlformats.org/officeDocument/2006/relationships/font" Target="fonts/ChangaOne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hivo-italic.fntdata"/><Relationship Id="rId25" Type="http://schemas.openxmlformats.org/officeDocument/2006/relationships/font" Target="fonts/Chivo-bold.fntdata"/><Relationship Id="rId27" Type="http://schemas.openxmlformats.org/officeDocument/2006/relationships/font" Target="fonts/Chiv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ChivoMedium-bold.fntdata"/><Relationship Id="rId18" Type="http://schemas.openxmlformats.org/officeDocument/2006/relationships/font" Target="fonts/ChivoMedium-regular.fntdata"/></Relationships>
</file>

<file path=ppt/media/image1.png>
</file>

<file path=ppt/media/image10.gif>
</file>

<file path=ppt/media/image11.gif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a81823cc1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a81823cc1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a81823cc1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a81823cc1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a81823cc1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a81823cc1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a817a71b7f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a817a71b7f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a81823cc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a81823cc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a817a71b7f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a817a71b7f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a81823cc1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a81823cc1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a81823cc1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a81823cc1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a81823cc1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a81823cc1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a81823cc1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a81823cc1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a81823cc1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a81823cc1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531700" y="-518350"/>
            <a:ext cx="6899075" cy="2503403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227173" y="2002624"/>
            <a:ext cx="3567256" cy="4182976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414975" y="2452425"/>
            <a:ext cx="3751687" cy="3828381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 txBox="1"/>
          <p:nvPr>
            <p:ph type="ctrTitle"/>
          </p:nvPr>
        </p:nvSpPr>
        <p:spPr>
          <a:xfrm>
            <a:off x="1200150" y="1545450"/>
            <a:ext cx="6743700" cy="205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1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1"/>
          <p:cNvSpPr/>
          <p:nvPr/>
        </p:nvSpPr>
        <p:spPr>
          <a:xfrm flipH="1" rot="-1759237">
            <a:off x="-3031094" y="-261294"/>
            <a:ext cx="6899129" cy="2503230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6303373" y="2307424"/>
            <a:ext cx="3567256" cy="4182976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/>
          <p:nvPr/>
        </p:nvSpPr>
        <p:spPr>
          <a:xfrm rot="9884382">
            <a:off x="6051225" y="-1193880"/>
            <a:ext cx="3751616" cy="3828308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0" name="Google Shape;90;p13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" type="subTitle"/>
          </p:nvPr>
        </p:nvSpPr>
        <p:spPr>
          <a:xfrm>
            <a:off x="2936138" y="1644556"/>
            <a:ext cx="4275000" cy="50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2" type="subTitle"/>
          </p:nvPr>
        </p:nvSpPr>
        <p:spPr>
          <a:xfrm>
            <a:off x="2936063" y="2410348"/>
            <a:ext cx="4275000" cy="50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3" type="subTitle"/>
          </p:nvPr>
        </p:nvSpPr>
        <p:spPr>
          <a:xfrm>
            <a:off x="2936138" y="3176140"/>
            <a:ext cx="4275000" cy="50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4" name="Google Shape;94;p13"/>
          <p:cNvSpPr txBox="1"/>
          <p:nvPr>
            <p:ph hasCustomPrompt="1" idx="4" type="title"/>
          </p:nvPr>
        </p:nvSpPr>
        <p:spPr>
          <a:xfrm>
            <a:off x="1932863" y="1644556"/>
            <a:ext cx="9270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0" sz="4100">
                <a:solidFill>
                  <a:schemeClr val="lt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hasCustomPrompt="1" idx="5" type="title"/>
          </p:nvPr>
        </p:nvSpPr>
        <p:spPr>
          <a:xfrm>
            <a:off x="1932862" y="2410348"/>
            <a:ext cx="9270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0" sz="4100">
                <a:solidFill>
                  <a:schemeClr val="lt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hasCustomPrompt="1" idx="6" type="title"/>
          </p:nvPr>
        </p:nvSpPr>
        <p:spPr>
          <a:xfrm>
            <a:off x="1932863" y="3176140"/>
            <a:ext cx="9270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0" sz="4100">
                <a:solidFill>
                  <a:schemeClr val="lt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/>
          <p:nvPr>
            <p:ph idx="7" type="subTitle"/>
          </p:nvPr>
        </p:nvSpPr>
        <p:spPr>
          <a:xfrm>
            <a:off x="2936125" y="3941940"/>
            <a:ext cx="4275000" cy="50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8" name="Google Shape;98;p13"/>
          <p:cNvSpPr txBox="1"/>
          <p:nvPr>
            <p:ph hasCustomPrompt="1" idx="8" type="title"/>
          </p:nvPr>
        </p:nvSpPr>
        <p:spPr>
          <a:xfrm>
            <a:off x="1932850" y="3941940"/>
            <a:ext cx="9270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b="0" sz="4100">
                <a:solidFill>
                  <a:schemeClr val="lt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4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 rot="-4982091">
            <a:off x="-280250" y="3251483"/>
            <a:ext cx="4772866" cy="4789724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6303373" y="2383624"/>
            <a:ext cx="3567256" cy="4182976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4"/>
          <p:cNvSpPr/>
          <p:nvPr/>
        </p:nvSpPr>
        <p:spPr>
          <a:xfrm rot="-2700000">
            <a:off x="-1343411" y="-960906"/>
            <a:ext cx="6899009" cy="2503314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4"/>
          <p:cNvSpPr txBox="1"/>
          <p:nvPr>
            <p:ph type="title"/>
          </p:nvPr>
        </p:nvSpPr>
        <p:spPr>
          <a:xfrm>
            <a:off x="1200150" y="2327625"/>
            <a:ext cx="6743700" cy="1223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400"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7" name="Google Shape;107;p14"/>
          <p:cNvSpPr txBox="1"/>
          <p:nvPr>
            <p:ph hasCustomPrompt="1" idx="2" type="title"/>
          </p:nvPr>
        </p:nvSpPr>
        <p:spPr>
          <a:xfrm>
            <a:off x="3276900" y="1160322"/>
            <a:ext cx="25902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600">
                <a:solidFill>
                  <a:schemeClr val="lt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6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5"/>
          <p:cNvPicPr preferRelativeResize="0"/>
          <p:nvPr/>
        </p:nvPicPr>
        <p:blipFill rotWithShape="1">
          <a:blip r:embed="rId2">
            <a:alphaModFix amt="27000"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/>
          <p:nvPr/>
        </p:nvSpPr>
        <p:spPr>
          <a:xfrm rot="-1515533">
            <a:off x="-359397" y="2666911"/>
            <a:ext cx="4773157" cy="4789946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5"/>
          <p:cNvSpPr/>
          <p:nvPr/>
        </p:nvSpPr>
        <p:spPr>
          <a:xfrm rot="161709">
            <a:off x="866431" y="-277436"/>
            <a:ext cx="8084310" cy="2634199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1200150" y="1960250"/>
            <a:ext cx="6743700" cy="2159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400"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" name="Google Shape;116;p15"/>
          <p:cNvSpPr txBox="1"/>
          <p:nvPr>
            <p:ph hasCustomPrompt="1" idx="2" type="title"/>
          </p:nvPr>
        </p:nvSpPr>
        <p:spPr>
          <a:xfrm>
            <a:off x="3276900" y="792947"/>
            <a:ext cx="25902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600">
                <a:solidFill>
                  <a:schemeClr val="lt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0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/>
          <p:nvPr/>
        </p:nvSpPr>
        <p:spPr>
          <a:xfrm rot="-8100000">
            <a:off x="-1852630" y="1692560"/>
            <a:ext cx="7019017" cy="2286806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 rot="-10604915">
            <a:off x="6200244" y="-3210348"/>
            <a:ext cx="4792946" cy="5762740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 rot="478541">
            <a:off x="6944330" y="2495428"/>
            <a:ext cx="3567331" cy="4182909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type="title"/>
          </p:nvPr>
        </p:nvSpPr>
        <p:spPr>
          <a:xfrm>
            <a:off x="1200150" y="2327625"/>
            <a:ext cx="6743700" cy="1223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400"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5" name="Google Shape;125;p16"/>
          <p:cNvSpPr txBox="1"/>
          <p:nvPr>
            <p:ph hasCustomPrompt="1" idx="2" type="title"/>
          </p:nvPr>
        </p:nvSpPr>
        <p:spPr>
          <a:xfrm>
            <a:off x="3276900" y="1160322"/>
            <a:ext cx="25902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600">
                <a:solidFill>
                  <a:schemeClr val="lt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7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/>
          <p:nvPr/>
        </p:nvSpPr>
        <p:spPr>
          <a:xfrm rot="-5279297">
            <a:off x="6913425" y="-1486358"/>
            <a:ext cx="3567261" cy="4182973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/>
          <p:nvPr/>
        </p:nvSpPr>
        <p:spPr>
          <a:xfrm rot="-4027021">
            <a:off x="561487" y="2754203"/>
            <a:ext cx="4792717" cy="5762544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8"/>
          <p:cNvPicPr preferRelativeResize="0"/>
          <p:nvPr/>
        </p:nvPicPr>
        <p:blipFill rotWithShape="1">
          <a:blip r:embed="rId2">
            <a:alphaModFix amt="27000"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/>
          <p:nvPr/>
        </p:nvSpPr>
        <p:spPr>
          <a:xfrm rot="-10604915">
            <a:off x="5819244" y="-2600748"/>
            <a:ext cx="4792946" cy="5762740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8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9"/>
          <p:cNvPicPr preferRelativeResize="0"/>
          <p:nvPr/>
        </p:nvPicPr>
        <p:blipFill rotWithShape="1">
          <a:blip r:embed="rId2">
            <a:alphaModFix amt="27000"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 rot="3094907">
            <a:off x="5028166" y="1206152"/>
            <a:ext cx="6899110" cy="2503325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9"/>
          <p:cNvSpPr/>
          <p:nvPr/>
        </p:nvSpPr>
        <p:spPr>
          <a:xfrm rot="5400000">
            <a:off x="-633877" y="2140399"/>
            <a:ext cx="3567256" cy="4182976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9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48" name="Google Shape;148;p19"/>
          <p:cNvSpPr txBox="1"/>
          <p:nvPr>
            <p:ph idx="1" type="subTitle"/>
          </p:nvPr>
        </p:nvSpPr>
        <p:spPr>
          <a:xfrm>
            <a:off x="1570175" y="1707425"/>
            <a:ext cx="6003600" cy="25443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0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/>
          <p:nvPr/>
        </p:nvSpPr>
        <p:spPr>
          <a:xfrm rot="10800000">
            <a:off x="5600737" y="-1349005"/>
            <a:ext cx="4773036" cy="4789876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0"/>
          <p:cNvSpPr/>
          <p:nvPr/>
        </p:nvSpPr>
        <p:spPr>
          <a:xfrm rot="-10228757">
            <a:off x="-1620653" y="4162955"/>
            <a:ext cx="6898894" cy="2503474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0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56" name="Google Shape;156;p20"/>
          <p:cNvSpPr txBox="1"/>
          <p:nvPr>
            <p:ph idx="1" type="subTitle"/>
          </p:nvPr>
        </p:nvSpPr>
        <p:spPr>
          <a:xfrm>
            <a:off x="713225" y="2025050"/>
            <a:ext cx="3858900" cy="17370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 amt="27000"/>
          </a:blip>
          <a:srcRect b="0" l="9299" r="7815" t="17389"/>
          <a:stretch/>
        </p:blipFill>
        <p:spPr>
          <a:xfrm flipH="1" rot="10800000">
            <a:off x="-34300" y="0"/>
            <a:ext cx="9201149" cy="515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 flipH="1">
            <a:off x="5393285" y="771599"/>
            <a:ext cx="4859586" cy="4864538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 rot="-2836893">
            <a:off x="-1551772" y="-93216"/>
            <a:ext cx="6899112" cy="2503410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 txBox="1"/>
          <p:nvPr>
            <p:ph type="title"/>
          </p:nvPr>
        </p:nvSpPr>
        <p:spPr>
          <a:xfrm>
            <a:off x="1200150" y="1960250"/>
            <a:ext cx="6743700" cy="2159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400"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2" type="title"/>
          </p:nvPr>
        </p:nvSpPr>
        <p:spPr>
          <a:xfrm>
            <a:off x="3276900" y="792947"/>
            <a:ext cx="25902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600">
                <a:solidFill>
                  <a:schemeClr val="lt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1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1"/>
          <p:cNvSpPr/>
          <p:nvPr/>
        </p:nvSpPr>
        <p:spPr>
          <a:xfrm rot="948914">
            <a:off x="6303356" y="3069410"/>
            <a:ext cx="3567197" cy="4183025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/>
          <p:cNvSpPr/>
          <p:nvPr/>
        </p:nvSpPr>
        <p:spPr>
          <a:xfrm rot="-2700000">
            <a:off x="-2486411" y="-656106"/>
            <a:ext cx="6899009" cy="2503314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1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64" name="Google Shape;164;p21"/>
          <p:cNvSpPr txBox="1"/>
          <p:nvPr>
            <p:ph idx="1" type="subTitle"/>
          </p:nvPr>
        </p:nvSpPr>
        <p:spPr>
          <a:xfrm>
            <a:off x="4243900" y="2025050"/>
            <a:ext cx="4186800" cy="17370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5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2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2"/>
          <p:cNvSpPr/>
          <p:nvPr/>
        </p:nvSpPr>
        <p:spPr>
          <a:xfrm flipH="1" rot="2700000">
            <a:off x="4330214" y="-272331"/>
            <a:ext cx="6899009" cy="2503314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 rot="3338327">
            <a:off x="-1220465" y="3209425"/>
            <a:ext cx="3567385" cy="4182992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72" name="Google Shape;172;p22"/>
          <p:cNvSpPr txBox="1"/>
          <p:nvPr>
            <p:ph idx="1" type="subTitle"/>
          </p:nvPr>
        </p:nvSpPr>
        <p:spPr>
          <a:xfrm>
            <a:off x="713225" y="2025050"/>
            <a:ext cx="3858900" cy="17370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7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3"/>
          <p:cNvPicPr preferRelativeResize="0"/>
          <p:nvPr/>
        </p:nvPicPr>
        <p:blipFill rotWithShape="1">
          <a:blip r:embed="rId2">
            <a:alphaModFix amt="27000"/>
          </a:blip>
          <a:srcRect b="0" l="9299" r="7815" t="17389"/>
          <a:stretch/>
        </p:blipFill>
        <p:spPr>
          <a:xfrm flipH="1" rot="10800000">
            <a:off x="-34300" y="0"/>
            <a:ext cx="9201149" cy="515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3"/>
          <p:cNvSpPr/>
          <p:nvPr/>
        </p:nvSpPr>
        <p:spPr>
          <a:xfrm rot="-1515474">
            <a:off x="-1118941" y="1516371"/>
            <a:ext cx="4792849" cy="5762567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/>
          <p:nvPr/>
        </p:nvSpPr>
        <p:spPr>
          <a:xfrm flipH="1" rot="2700000">
            <a:off x="4330214" y="-272331"/>
            <a:ext cx="6899009" cy="2503314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3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3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80" name="Google Shape;180;p23"/>
          <p:cNvSpPr txBox="1"/>
          <p:nvPr>
            <p:ph idx="1" type="subTitle"/>
          </p:nvPr>
        </p:nvSpPr>
        <p:spPr>
          <a:xfrm>
            <a:off x="1664250" y="1708700"/>
            <a:ext cx="5815500" cy="25713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4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4"/>
          <p:cNvSpPr/>
          <p:nvPr/>
        </p:nvSpPr>
        <p:spPr>
          <a:xfrm rot="-8100000">
            <a:off x="-1289105" y="3547085"/>
            <a:ext cx="7019017" cy="2286806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4"/>
          <p:cNvSpPr/>
          <p:nvPr/>
        </p:nvSpPr>
        <p:spPr>
          <a:xfrm rot="-10604915">
            <a:off x="6200244" y="-3210348"/>
            <a:ext cx="4792946" cy="5762740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4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4"/>
          <p:cNvSpPr txBox="1"/>
          <p:nvPr>
            <p:ph idx="1" type="body"/>
          </p:nvPr>
        </p:nvSpPr>
        <p:spPr>
          <a:xfrm>
            <a:off x="710850" y="1309750"/>
            <a:ext cx="4260000" cy="20667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78909C"/>
              </a:buClr>
              <a:buSzPts val="1400"/>
              <a:buFont typeface="DM Sans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9pPr>
          </a:lstStyle>
          <a:p/>
        </p:txBody>
      </p:sp>
      <p:sp>
        <p:nvSpPr>
          <p:cNvPr id="188" name="Google Shape;188;p24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4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5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5"/>
          <p:cNvSpPr/>
          <p:nvPr/>
        </p:nvSpPr>
        <p:spPr>
          <a:xfrm rot="-4027021">
            <a:off x="4527187" y="2555403"/>
            <a:ext cx="4792717" cy="5762544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5"/>
          <p:cNvSpPr/>
          <p:nvPr/>
        </p:nvSpPr>
        <p:spPr>
          <a:xfrm rot="-9954801">
            <a:off x="-253837" y="-1933619"/>
            <a:ext cx="3567287" cy="4182932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5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5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96" name="Google Shape;196;p25"/>
          <p:cNvSpPr txBox="1"/>
          <p:nvPr>
            <p:ph idx="1" type="body"/>
          </p:nvPr>
        </p:nvSpPr>
        <p:spPr>
          <a:xfrm>
            <a:off x="713225" y="1309750"/>
            <a:ext cx="3807600" cy="32988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78909C"/>
              </a:buClr>
              <a:buSzPts val="1400"/>
              <a:buFont typeface="DM Sans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9pPr>
          </a:lstStyle>
          <a:p/>
        </p:txBody>
      </p:sp>
      <p:sp>
        <p:nvSpPr>
          <p:cNvPr id="197" name="Google Shape;197;p25"/>
          <p:cNvSpPr txBox="1"/>
          <p:nvPr>
            <p:ph idx="2" type="body"/>
          </p:nvPr>
        </p:nvSpPr>
        <p:spPr>
          <a:xfrm>
            <a:off x="4623075" y="1309750"/>
            <a:ext cx="3807600" cy="21651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78909C"/>
              </a:buClr>
              <a:buSzPts val="1400"/>
              <a:buFont typeface="DM Sans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6"/>
          <p:cNvPicPr preferRelativeResize="0"/>
          <p:nvPr/>
        </p:nvPicPr>
        <p:blipFill rotWithShape="1">
          <a:blip r:embed="rId2">
            <a:alphaModFix amt="27000"/>
          </a:blip>
          <a:srcRect b="0" l="0" r="0" t="0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6"/>
          <p:cNvSpPr/>
          <p:nvPr/>
        </p:nvSpPr>
        <p:spPr>
          <a:xfrm rot="-8908260">
            <a:off x="6771466" y="254730"/>
            <a:ext cx="4792953" cy="5762808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6"/>
          <p:cNvSpPr/>
          <p:nvPr/>
        </p:nvSpPr>
        <p:spPr>
          <a:xfrm rot="-1689716">
            <a:off x="-2488646" y="306913"/>
            <a:ext cx="7019452" cy="2286743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6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6"/>
          <p:cNvSpPr txBox="1"/>
          <p:nvPr>
            <p:ph type="title"/>
          </p:nvPr>
        </p:nvSpPr>
        <p:spPr>
          <a:xfrm>
            <a:off x="1200150" y="445025"/>
            <a:ext cx="6743700" cy="10572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560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206" name="Google Shape;206;p26"/>
          <p:cNvSpPr txBox="1"/>
          <p:nvPr>
            <p:ph idx="1" type="subTitle"/>
          </p:nvPr>
        </p:nvSpPr>
        <p:spPr>
          <a:xfrm>
            <a:off x="2960400" y="1591175"/>
            <a:ext cx="3223200" cy="13791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07" name="Google Shape;207;p26"/>
          <p:cNvSpPr txBox="1"/>
          <p:nvPr/>
        </p:nvSpPr>
        <p:spPr>
          <a:xfrm>
            <a:off x="1614600" y="3537150"/>
            <a:ext cx="5914800" cy="62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CREDITS:</a:t>
            </a:r>
            <a:r>
              <a:rPr lang="en" sz="11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 This template has been created by</a:t>
            </a:r>
            <a:r>
              <a:rPr b="1"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 Slidesgo</a:t>
            </a:r>
            <a:r>
              <a:rPr lang="en" sz="11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, and includes icons by </a:t>
            </a:r>
            <a:r>
              <a:rPr b="1"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Flaticon</a:t>
            </a:r>
            <a:r>
              <a:rPr lang="en" sz="11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, infographics &amp; images by </a:t>
            </a:r>
            <a:r>
              <a:rPr b="1"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Freepik </a:t>
            </a:r>
            <a:r>
              <a:rPr lang="en" sz="11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and content by</a:t>
            </a:r>
            <a:r>
              <a:rPr lang="en" sz="11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 Eliana Delacour.</a:t>
            </a:r>
            <a:endParaRPr sz="11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7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7"/>
          <p:cNvSpPr/>
          <p:nvPr/>
        </p:nvSpPr>
        <p:spPr>
          <a:xfrm>
            <a:off x="6303373" y="2383624"/>
            <a:ext cx="3567256" cy="4182976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7"/>
          <p:cNvSpPr/>
          <p:nvPr/>
        </p:nvSpPr>
        <p:spPr>
          <a:xfrm rot="-2700000">
            <a:off x="-1343411" y="-960906"/>
            <a:ext cx="6899009" cy="2503314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7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8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8"/>
          <p:cNvSpPr/>
          <p:nvPr/>
        </p:nvSpPr>
        <p:spPr>
          <a:xfrm rot="-8100000">
            <a:off x="-2218655" y="2501635"/>
            <a:ext cx="7019017" cy="2286806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8"/>
          <p:cNvSpPr/>
          <p:nvPr/>
        </p:nvSpPr>
        <p:spPr>
          <a:xfrm rot="-10604915">
            <a:off x="5819244" y="-2981748"/>
            <a:ext cx="4792946" cy="5762740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8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22" name="Google Shape;222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3" name="Google Shape;22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4"/>
          <p:cNvPicPr preferRelativeResize="0"/>
          <p:nvPr/>
        </p:nvPicPr>
        <p:blipFill rotWithShape="1">
          <a:blip r:embed="rId2">
            <a:alphaModFix amt="27000"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/>
          <p:nvPr/>
        </p:nvSpPr>
        <p:spPr>
          <a:xfrm rot="1614001">
            <a:off x="5815338" y="692317"/>
            <a:ext cx="7019006" cy="2286811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 rot="-3770128">
            <a:off x="2552883" y="2640165"/>
            <a:ext cx="4792796" cy="5762745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710850" y="1309750"/>
            <a:ext cx="7722300" cy="24978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78909C"/>
              </a:buClr>
              <a:buSzPts val="1400"/>
              <a:buFont typeface="DM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3E4344"/>
              </a:buClr>
              <a:buSzPts val="1400"/>
              <a:buFont typeface="DM Sans"/>
              <a:buChar char="■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5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 flipH="1" rot="4651888">
            <a:off x="4981290" y="1940830"/>
            <a:ext cx="6898971" cy="2503255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5"/>
          <p:cNvSpPr/>
          <p:nvPr/>
        </p:nvSpPr>
        <p:spPr>
          <a:xfrm rot="-9085594">
            <a:off x="-235540" y="-567055"/>
            <a:ext cx="1679134" cy="4182881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5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subTitle"/>
          </p:nvPr>
        </p:nvSpPr>
        <p:spPr>
          <a:xfrm>
            <a:off x="1273800" y="2243825"/>
            <a:ext cx="2931600" cy="50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2" type="subTitle"/>
          </p:nvPr>
        </p:nvSpPr>
        <p:spPr>
          <a:xfrm>
            <a:off x="1273804" y="2810975"/>
            <a:ext cx="2931600" cy="151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3" type="subTitle"/>
          </p:nvPr>
        </p:nvSpPr>
        <p:spPr>
          <a:xfrm>
            <a:off x="4938600" y="2243825"/>
            <a:ext cx="2931600" cy="50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4" type="subTitle"/>
          </p:nvPr>
        </p:nvSpPr>
        <p:spPr>
          <a:xfrm>
            <a:off x="4938604" y="2810975"/>
            <a:ext cx="2931600" cy="151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6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6"/>
          <p:cNvSpPr/>
          <p:nvPr/>
        </p:nvSpPr>
        <p:spPr>
          <a:xfrm rot="-3199700">
            <a:off x="-2624051" y="-491167"/>
            <a:ext cx="7018885" cy="2286872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6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6"/>
          <p:cNvSpPr/>
          <p:nvPr/>
        </p:nvSpPr>
        <p:spPr>
          <a:xfrm rot="478541">
            <a:off x="6944330" y="2495428"/>
            <a:ext cx="3567331" cy="4182909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7"/>
          <p:cNvPicPr preferRelativeResize="0"/>
          <p:nvPr/>
        </p:nvPicPr>
        <p:blipFill rotWithShape="1">
          <a:blip r:embed="rId2">
            <a:alphaModFix amt="27000"/>
          </a:blip>
          <a:srcRect b="0" l="9299" r="7815" t="17389"/>
          <a:stretch/>
        </p:blipFill>
        <p:spPr>
          <a:xfrm flipH="1" rot="10800000">
            <a:off x="-34300" y="0"/>
            <a:ext cx="9201149" cy="515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7"/>
          <p:cNvSpPr/>
          <p:nvPr/>
        </p:nvSpPr>
        <p:spPr>
          <a:xfrm rot="-1913488">
            <a:off x="-1099016" y="2648041"/>
            <a:ext cx="4772840" cy="4789819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7"/>
          <p:cNvSpPr/>
          <p:nvPr/>
        </p:nvSpPr>
        <p:spPr>
          <a:xfrm rot="-5400000">
            <a:off x="6428598" y="-1324726"/>
            <a:ext cx="3567256" cy="4182976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7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" name="Google Shape;58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8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8"/>
          <p:cNvSpPr/>
          <p:nvPr/>
        </p:nvSpPr>
        <p:spPr>
          <a:xfrm rot="-4982091">
            <a:off x="5258175" y="2972158"/>
            <a:ext cx="4772866" cy="4789724"/>
          </a:xfrm>
          <a:custGeom>
            <a:rect b="b" l="l" r="r" t="t"/>
            <a:pathLst>
              <a:path extrusionOk="0" fill="none" h="121401" w="118969">
                <a:moveTo>
                  <a:pt x="68603" y="121400"/>
                </a:moveTo>
                <a:cubicBezTo>
                  <a:pt x="64956" y="106324"/>
                  <a:pt x="74318" y="91795"/>
                  <a:pt x="82494" y="80670"/>
                </a:cubicBezTo>
                <a:cubicBezTo>
                  <a:pt x="118969" y="30791"/>
                  <a:pt x="31672" y="0"/>
                  <a:pt x="0" y="32341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8"/>
          <p:cNvSpPr/>
          <p:nvPr/>
        </p:nvSpPr>
        <p:spPr>
          <a:xfrm rot="-2700000">
            <a:off x="-1343411" y="-960906"/>
            <a:ext cx="6899009" cy="2503314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8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9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/>
          <p:nvPr/>
        </p:nvSpPr>
        <p:spPr>
          <a:xfrm rot="7157014">
            <a:off x="119987" y="2314305"/>
            <a:ext cx="1679109" cy="4182805"/>
          </a:xfrm>
          <a:custGeom>
            <a:rect b="b" l="l" r="r" t="t"/>
            <a:pathLst>
              <a:path extrusionOk="0" fill="none" h="85686" w="87723">
                <a:moveTo>
                  <a:pt x="87722" y="1"/>
                </a:moveTo>
                <a:cubicBezTo>
                  <a:pt x="70731" y="8420"/>
                  <a:pt x="52098" y="11217"/>
                  <a:pt x="36475" y="23983"/>
                </a:cubicBezTo>
                <a:cubicBezTo>
                  <a:pt x="9575" y="45868"/>
                  <a:pt x="12432" y="66081"/>
                  <a:pt x="0" y="85686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9"/>
          <p:cNvSpPr/>
          <p:nvPr/>
        </p:nvSpPr>
        <p:spPr>
          <a:xfrm flipH="1" rot="4651888">
            <a:off x="4981290" y="-192770"/>
            <a:ext cx="6898971" cy="2503255"/>
          </a:xfrm>
          <a:custGeom>
            <a:rect b="b" l="l" r="r" t="t"/>
            <a:pathLst>
              <a:path extrusionOk="0" fill="none" h="81978" w="275963">
                <a:moveTo>
                  <a:pt x="0" y="13557"/>
                </a:moveTo>
                <a:cubicBezTo>
                  <a:pt x="3982" y="10731"/>
                  <a:pt x="8906" y="8572"/>
                  <a:pt x="14864" y="7539"/>
                </a:cubicBezTo>
                <a:cubicBezTo>
                  <a:pt x="58968" y="1"/>
                  <a:pt x="72190" y="33862"/>
                  <a:pt x="74561" y="46628"/>
                </a:cubicBezTo>
                <a:cubicBezTo>
                  <a:pt x="76780" y="58695"/>
                  <a:pt x="87236" y="75473"/>
                  <a:pt x="99090" y="78604"/>
                </a:cubicBezTo>
                <a:cubicBezTo>
                  <a:pt x="112008" y="81978"/>
                  <a:pt x="131735" y="80002"/>
                  <a:pt x="143620" y="73923"/>
                </a:cubicBezTo>
                <a:cubicBezTo>
                  <a:pt x="168089" y="61400"/>
                  <a:pt x="183560" y="26415"/>
                  <a:pt x="208150" y="14226"/>
                </a:cubicBezTo>
                <a:cubicBezTo>
                  <a:pt x="228515" y="4135"/>
                  <a:pt x="258151" y="5958"/>
                  <a:pt x="275963" y="16019"/>
                </a:cubicBezTo>
              </a:path>
            </a:pathLst>
          </a:custGeom>
          <a:noFill/>
          <a:ln cap="flat" cmpd="sng" w="38000">
            <a:solidFill>
              <a:schemeClr val="accent3"/>
            </a:solidFill>
            <a:prstDash val="dash"/>
            <a:miter lim="3039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9"/>
          <p:cNvSpPr/>
          <p:nvPr/>
        </p:nvSpPr>
        <p:spPr>
          <a:xfrm>
            <a:off x="252900" y="183750"/>
            <a:ext cx="8638200" cy="4776000"/>
          </a:xfrm>
          <a:prstGeom prst="frame">
            <a:avLst>
              <a:gd fmla="val 962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2" name="Google Shape;72;p9"/>
          <p:cNvSpPr txBox="1"/>
          <p:nvPr>
            <p:ph type="title"/>
          </p:nvPr>
        </p:nvSpPr>
        <p:spPr>
          <a:xfrm>
            <a:off x="25494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3" name="Google Shape;73;p9"/>
          <p:cNvSpPr txBox="1"/>
          <p:nvPr>
            <p:ph idx="1" type="subTitle"/>
          </p:nvPr>
        </p:nvSpPr>
        <p:spPr>
          <a:xfrm>
            <a:off x="25494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0850" y="445025"/>
            <a:ext cx="772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hanga One"/>
              <a:buNone/>
              <a:defRPr sz="3900">
                <a:solidFill>
                  <a:schemeClr val="dk1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hanga One"/>
              <a:buNone/>
              <a:defRPr sz="3900">
                <a:solidFill>
                  <a:schemeClr val="dk1"/>
                </a:solidFill>
                <a:latin typeface="Changa One"/>
                <a:ea typeface="Changa One"/>
                <a:cs typeface="Changa One"/>
                <a:sym typeface="Chang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hanga One"/>
              <a:buNone/>
              <a:defRPr sz="3900">
                <a:solidFill>
                  <a:schemeClr val="dk1"/>
                </a:solidFill>
                <a:latin typeface="Changa One"/>
                <a:ea typeface="Changa One"/>
                <a:cs typeface="Changa One"/>
                <a:sym typeface="Chang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hanga One"/>
              <a:buNone/>
              <a:defRPr sz="3900">
                <a:solidFill>
                  <a:schemeClr val="dk1"/>
                </a:solidFill>
                <a:latin typeface="Changa One"/>
                <a:ea typeface="Changa One"/>
                <a:cs typeface="Changa One"/>
                <a:sym typeface="Chang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hanga One"/>
              <a:buNone/>
              <a:defRPr sz="3900">
                <a:solidFill>
                  <a:schemeClr val="dk1"/>
                </a:solidFill>
                <a:latin typeface="Changa One"/>
                <a:ea typeface="Changa One"/>
                <a:cs typeface="Changa One"/>
                <a:sym typeface="Chang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hanga One"/>
              <a:buNone/>
              <a:defRPr sz="3900">
                <a:solidFill>
                  <a:schemeClr val="dk1"/>
                </a:solidFill>
                <a:latin typeface="Changa One"/>
                <a:ea typeface="Changa One"/>
                <a:cs typeface="Changa One"/>
                <a:sym typeface="Chang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hanga One"/>
              <a:buNone/>
              <a:defRPr sz="3900">
                <a:solidFill>
                  <a:schemeClr val="dk1"/>
                </a:solidFill>
                <a:latin typeface="Changa One"/>
                <a:ea typeface="Changa One"/>
                <a:cs typeface="Changa One"/>
                <a:sym typeface="Chang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hanga One"/>
              <a:buNone/>
              <a:defRPr sz="3900">
                <a:solidFill>
                  <a:schemeClr val="dk1"/>
                </a:solidFill>
                <a:latin typeface="Changa One"/>
                <a:ea typeface="Changa One"/>
                <a:cs typeface="Changa One"/>
                <a:sym typeface="Chang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hanga One"/>
              <a:buNone/>
              <a:defRPr sz="3900">
                <a:solidFill>
                  <a:schemeClr val="dk1"/>
                </a:solidFill>
                <a:latin typeface="Changa One"/>
                <a:ea typeface="Changa One"/>
                <a:cs typeface="Changa One"/>
                <a:sym typeface="Chang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0850" y="1152475"/>
            <a:ext cx="7722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●"/>
              <a:defRPr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defRPr>
            </a:lvl1pPr>
            <a:lvl2pPr indent="-3238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○"/>
              <a:defRPr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defRPr>
            </a:lvl2pPr>
            <a:lvl3pPr indent="-3238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■"/>
              <a:defRPr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defRPr>
            </a:lvl3pPr>
            <a:lvl4pPr indent="-3238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●"/>
              <a:defRPr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defRPr>
            </a:lvl4pPr>
            <a:lvl5pPr indent="-3238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○"/>
              <a:defRPr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defRPr>
            </a:lvl5pPr>
            <a:lvl6pPr indent="-3238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■"/>
              <a:defRPr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defRPr>
            </a:lvl6pPr>
            <a:lvl7pPr indent="-3238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●"/>
              <a:defRPr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defRPr>
            </a:lvl7pPr>
            <a:lvl8pPr indent="-3238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○"/>
              <a:defRPr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defRPr>
            </a:lvl8pPr>
            <a:lvl9pPr indent="-3238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■"/>
              <a:defRPr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/>
          <p:nvPr>
            <p:ph type="ctrTitle"/>
          </p:nvPr>
        </p:nvSpPr>
        <p:spPr>
          <a:xfrm>
            <a:off x="1200150" y="2125650"/>
            <a:ext cx="6743700" cy="89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“SJUber”</a:t>
            </a:r>
            <a:endParaRPr/>
          </a:p>
        </p:txBody>
      </p:sp>
      <p:sp>
        <p:nvSpPr>
          <p:cNvPr id="229" name="Google Shape;229;p30"/>
          <p:cNvSpPr txBox="1"/>
          <p:nvPr/>
        </p:nvSpPr>
        <p:spPr>
          <a:xfrm>
            <a:off x="2775850" y="3017850"/>
            <a:ext cx="37323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hanga One"/>
                <a:ea typeface="Changa One"/>
                <a:cs typeface="Changa One"/>
                <a:sym typeface="Changa One"/>
              </a:rPr>
              <a:t>Chris Finan,  Ryan Hassell,  Erin Zahner</a:t>
            </a:r>
            <a:endParaRPr sz="1600">
              <a:solidFill>
                <a:schemeClr val="dk1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9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Trip History</a:t>
            </a:r>
            <a:endParaRPr/>
          </a:p>
        </p:txBody>
      </p:sp>
      <p:pic>
        <p:nvPicPr>
          <p:cNvPr id="293" name="Google Shape;29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38" y="0"/>
            <a:ext cx="23603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9"/>
          <p:cNvSpPr txBox="1"/>
          <p:nvPr/>
        </p:nvSpPr>
        <p:spPr>
          <a:xfrm>
            <a:off x="2743200" y="2496300"/>
            <a:ext cx="52257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-"/>
            </a:pP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Students or drivers may view the previous trips that they have been a part of</a:t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0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Shuttle Schedules</a:t>
            </a:r>
            <a:endParaRPr/>
          </a:p>
        </p:txBody>
      </p:sp>
      <p:pic>
        <p:nvPicPr>
          <p:cNvPr id="300" name="Google Shape;30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" y="0"/>
            <a:ext cx="231635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0"/>
          <p:cNvSpPr txBox="1"/>
          <p:nvPr/>
        </p:nvSpPr>
        <p:spPr>
          <a:xfrm>
            <a:off x="2564875" y="2434650"/>
            <a:ext cx="6076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-"/>
            </a:pP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Uses the information from SJU’s website to display the shuttle schedule and uses the location tracking within the app to track the shuttle</a:t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1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Driver Tools</a:t>
            </a:r>
            <a:endParaRPr/>
          </a:p>
        </p:txBody>
      </p:sp>
      <p:pic>
        <p:nvPicPr>
          <p:cNvPr id="307" name="Google Shape;30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857" y="0"/>
            <a:ext cx="230008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1"/>
          <p:cNvSpPr txBox="1"/>
          <p:nvPr/>
        </p:nvSpPr>
        <p:spPr>
          <a:xfrm>
            <a:off x="3161125" y="2344050"/>
            <a:ext cx="51300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-"/>
            </a:pP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Only drivers </a:t>
            </a: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have</a:t>
            </a: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 access to this page</a:t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-"/>
            </a:pP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Current ride requests allows the driver to pick up unassigned rides</a:t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-"/>
            </a:pP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Allow location access gives location permissions to the app</a:t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/>
          <p:nvPr>
            <p:ph idx="1" type="body"/>
          </p:nvPr>
        </p:nvSpPr>
        <p:spPr>
          <a:xfrm>
            <a:off x="710850" y="1309750"/>
            <a:ext cx="7722300" cy="27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Purpose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Goals vs. </a:t>
            </a:r>
            <a:r>
              <a:rPr lang="en"/>
              <a:t>Achievements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Main Implementation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Login Page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Registration Page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Main Page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View Trip History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Request a Ride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View Shuttle Schedules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Driver Tools</a:t>
            </a:r>
            <a:endParaRPr/>
          </a:p>
        </p:txBody>
      </p:sp>
      <p:sp>
        <p:nvSpPr>
          <p:cNvPr id="235" name="Google Shape;235;p31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/>
          <p:nvPr>
            <p:ph idx="1" type="body"/>
          </p:nvPr>
        </p:nvSpPr>
        <p:spPr>
          <a:xfrm>
            <a:off x="710850" y="1309750"/>
            <a:ext cx="7722300" cy="24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Provide an efficient way for students to request rides from public safety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Function similar to Uber/Lyft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Request rides directly from phone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Introduce ETA feature for public safety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Provide shuttle tracking and shuttle schedules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2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pic>
        <p:nvPicPr>
          <p:cNvPr id="242" name="Google Shape;24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650" y="3036550"/>
            <a:ext cx="2724150" cy="16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5350" y="3074650"/>
            <a:ext cx="2857500" cy="16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2"/>
          <p:cNvSpPr txBox="1"/>
          <p:nvPr/>
        </p:nvSpPr>
        <p:spPr>
          <a:xfrm>
            <a:off x="4032500" y="3346700"/>
            <a:ext cx="10761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+</a:t>
            </a:r>
            <a:endParaRPr sz="54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 txBox="1"/>
          <p:nvPr>
            <p:ph idx="2" type="subTitle"/>
          </p:nvPr>
        </p:nvSpPr>
        <p:spPr>
          <a:xfrm>
            <a:off x="1273800" y="2058175"/>
            <a:ext cx="2931600" cy="18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R</a:t>
            </a:r>
            <a:r>
              <a:rPr lang="en"/>
              <a:t>equest rides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Have ETA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Track driver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See shuttle schedule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Track shuttle</a:t>
            </a:r>
            <a:endParaRPr/>
          </a:p>
        </p:txBody>
      </p:sp>
      <p:sp>
        <p:nvSpPr>
          <p:cNvPr id="250" name="Google Shape;250;p33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vs. Achievements</a:t>
            </a:r>
            <a:endParaRPr/>
          </a:p>
        </p:txBody>
      </p:sp>
      <p:sp>
        <p:nvSpPr>
          <p:cNvPr id="251" name="Google Shape;251;p33"/>
          <p:cNvSpPr txBox="1"/>
          <p:nvPr>
            <p:ph idx="1" type="subTitle"/>
          </p:nvPr>
        </p:nvSpPr>
        <p:spPr>
          <a:xfrm>
            <a:off x="1273800" y="1380750"/>
            <a:ext cx="2931600" cy="5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252" name="Google Shape;252;p33"/>
          <p:cNvSpPr txBox="1"/>
          <p:nvPr>
            <p:ph idx="3" type="subTitle"/>
          </p:nvPr>
        </p:nvSpPr>
        <p:spPr>
          <a:xfrm>
            <a:off x="4938600" y="1380750"/>
            <a:ext cx="2931600" cy="5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Achievements</a:t>
            </a:r>
            <a:endParaRPr/>
          </a:p>
        </p:txBody>
      </p:sp>
      <p:sp>
        <p:nvSpPr>
          <p:cNvPr id="253" name="Google Shape;253;p33"/>
          <p:cNvSpPr txBox="1"/>
          <p:nvPr>
            <p:ph idx="4" type="subTitle"/>
          </p:nvPr>
        </p:nvSpPr>
        <p:spPr>
          <a:xfrm>
            <a:off x="4938600" y="2058175"/>
            <a:ext cx="2931600" cy="18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Request Rides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Track Driver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See shuttle schedule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Track shuttle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4"/>
          <p:cNvSpPr txBox="1"/>
          <p:nvPr>
            <p:ph idx="1" type="body"/>
          </p:nvPr>
        </p:nvSpPr>
        <p:spPr>
          <a:xfrm>
            <a:off x="710850" y="1309750"/>
            <a:ext cx="7722300" cy="24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Back end: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 Python (Pycharm)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SQL (PostgreSQL)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Front end: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 Flutter/Dart (IntelliJ)</a:t>
            </a:r>
            <a:endParaRPr/>
          </a:p>
        </p:txBody>
      </p:sp>
      <p:sp>
        <p:nvSpPr>
          <p:cNvPr id="259" name="Google Shape;259;p34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Implementation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5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Page</a:t>
            </a:r>
            <a:endParaRPr/>
          </a:p>
        </p:txBody>
      </p:sp>
      <p:pic>
        <p:nvPicPr>
          <p:cNvPr id="265" name="Google Shape;26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103" y="0"/>
            <a:ext cx="236934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5"/>
          <p:cNvSpPr txBox="1"/>
          <p:nvPr/>
        </p:nvSpPr>
        <p:spPr>
          <a:xfrm>
            <a:off x="2633450" y="2571750"/>
            <a:ext cx="5898000" cy="2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-"/>
            </a:pP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You can log in with your SJU ID number or choose to create an account</a:t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6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Registration Page</a:t>
            </a:r>
            <a:endParaRPr/>
          </a:p>
        </p:txBody>
      </p:sp>
      <p:pic>
        <p:nvPicPr>
          <p:cNvPr id="272" name="Google Shape;27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0"/>
            <a:ext cx="235940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6"/>
          <p:cNvSpPr txBox="1"/>
          <p:nvPr/>
        </p:nvSpPr>
        <p:spPr>
          <a:xfrm>
            <a:off x="2990100" y="2372850"/>
            <a:ext cx="45126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-"/>
            </a:pP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At the bottom of this page you can select your user type to be “student” or “driver”</a:t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-"/>
            </a:pP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Clicking register will automatically log you in</a:t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Page</a:t>
            </a:r>
            <a:endParaRPr/>
          </a:p>
        </p:txBody>
      </p:sp>
      <p:pic>
        <p:nvPicPr>
          <p:cNvPr id="279" name="Google Shape;27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46" y="0"/>
            <a:ext cx="23427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7"/>
          <p:cNvSpPr txBox="1"/>
          <p:nvPr/>
        </p:nvSpPr>
        <p:spPr>
          <a:xfrm>
            <a:off x="3099825" y="2317950"/>
            <a:ext cx="50748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-"/>
            </a:pP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The “Driver Tools” button only appears when the user type = driver</a:t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"/>
          <p:cNvSpPr txBox="1"/>
          <p:nvPr>
            <p:ph type="title"/>
          </p:nvPr>
        </p:nvSpPr>
        <p:spPr>
          <a:xfrm>
            <a:off x="713225" y="445025"/>
            <a:ext cx="77175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 a Ride</a:t>
            </a:r>
            <a:endParaRPr/>
          </a:p>
        </p:txBody>
      </p:sp>
      <p:pic>
        <p:nvPicPr>
          <p:cNvPr id="286" name="Google Shape;28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557" y="0"/>
            <a:ext cx="233688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8"/>
          <p:cNvSpPr txBox="1"/>
          <p:nvPr/>
        </p:nvSpPr>
        <p:spPr>
          <a:xfrm>
            <a:off x="2866650" y="2571750"/>
            <a:ext cx="58293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-"/>
            </a:pP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Uses the Google Maps API to select start and end locations</a:t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hivo Medium"/>
              <a:buChar char="-"/>
            </a:pP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Can type in named locations for </a:t>
            </a:r>
            <a:r>
              <a:rPr lang="en" sz="1500">
                <a:solidFill>
                  <a:schemeClr val="dk1"/>
                </a:solidFill>
                <a:latin typeface="Chivo Medium"/>
                <a:ea typeface="Chivo Medium"/>
                <a:cs typeface="Chivo Medium"/>
                <a:sym typeface="Chivo Medium"/>
              </a:rPr>
              <a:t>convenience</a:t>
            </a:r>
            <a:endParaRPr sz="1500">
              <a:solidFill>
                <a:schemeClr val="dk1"/>
              </a:solidFill>
              <a:latin typeface="Chivo Medium"/>
              <a:ea typeface="Chivo Medium"/>
              <a:cs typeface="Chivo Medium"/>
              <a:sym typeface="Chiv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eps for Reading a Map by Slidesgo">
  <a:themeElements>
    <a:clrScheme name="Simple Light">
      <a:dk1>
        <a:srgbClr val="000000"/>
      </a:dk1>
      <a:lt1>
        <a:srgbClr val="FFFFFF"/>
      </a:lt1>
      <a:dk2>
        <a:srgbClr val="E4E4E4"/>
      </a:dk2>
      <a:lt2>
        <a:srgbClr val="4DB4FA"/>
      </a:lt2>
      <a:accent1>
        <a:srgbClr val="BBE679"/>
      </a:accent1>
      <a:accent2>
        <a:srgbClr val="FFD251"/>
      </a:accent2>
      <a:accent3>
        <a:srgbClr val="232325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